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83" r:id="rId4"/>
    <p:sldId id="257" r:id="rId5"/>
    <p:sldId id="314" r:id="rId6"/>
    <p:sldId id="258" r:id="rId7"/>
    <p:sldId id="264" r:id="rId8"/>
    <p:sldId id="259" r:id="rId9"/>
    <p:sldId id="301" r:id="rId10"/>
    <p:sldId id="302" r:id="rId11"/>
    <p:sldId id="300" r:id="rId12"/>
    <p:sldId id="303" r:id="rId13"/>
    <p:sldId id="304" r:id="rId14"/>
    <p:sldId id="282" r:id="rId15"/>
    <p:sldId id="265" r:id="rId16"/>
  </p:sldIdLst>
  <p:sldSz cx="18288000" cy="10288588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4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75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356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393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37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248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E7EB8D3A-1EE5-699B-5845-3D41E8C48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E43DF2C-4B61-D843-3C35-F569491B0807}"/>
              </a:ext>
            </a:extLst>
          </p:cNvPr>
          <p:cNvSpPr txBox="1">
            <a:spLocks/>
          </p:cNvSpPr>
          <p:nvPr/>
        </p:nvSpPr>
        <p:spPr>
          <a:xfrm>
            <a:off x="3709066" y="5640928"/>
            <a:ext cx="10744199" cy="22717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rgbClr val="1155C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 in Channel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370112" y="1531397"/>
            <a:ext cx="16212455" cy="80694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for loop can iterate over the sequential values sent on the channel until it closed.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1175654" y="2531914"/>
            <a:ext cx="8069945" cy="7163627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main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import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main() {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mychnl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:= make(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string)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go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 {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	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mychnl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&lt;- "Welcome"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	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mychnl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&lt;- "to"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	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mychnl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&lt;- "Course"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	close(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mychnl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)  }()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for res := range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mychnl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{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	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(res) 	}  }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5210626" y="2531914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29DB839-7F09-6436-635E-CD3ED1C86215}"/>
              </a:ext>
            </a:extLst>
          </p:cNvPr>
          <p:cNvSpPr/>
          <p:nvPr/>
        </p:nvSpPr>
        <p:spPr bwMode="auto">
          <a:xfrm>
            <a:off x="9920511" y="5144294"/>
            <a:ext cx="5812976" cy="2641547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Welcome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to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Course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E7431FD-D97F-1D64-E6A0-5F63BE68F6B3}"/>
              </a:ext>
            </a:extLst>
          </p:cNvPr>
          <p:cNvSpPr/>
          <p:nvPr/>
        </p:nvSpPr>
        <p:spPr bwMode="auto">
          <a:xfrm>
            <a:off x="11325333" y="4780480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12622153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Channel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420913" y="2351314"/>
            <a:ext cx="9303657" cy="7344227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main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import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main() {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var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mychan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int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("Value of channel: ",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mychan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fmt.Printf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("Type of channel: %T ",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mychan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mychannel1 := make(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int)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("\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nValue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of channel1: ", mychan1)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	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fmt.Printf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("Type of channel1: %T ", mychan1)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3062512" y="1973943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29DB839-7F09-6436-635E-CD3ED1C86215}"/>
              </a:ext>
            </a:extLst>
          </p:cNvPr>
          <p:cNvSpPr/>
          <p:nvPr/>
        </p:nvSpPr>
        <p:spPr bwMode="auto">
          <a:xfrm>
            <a:off x="10370454" y="5144294"/>
            <a:ext cx="6669318" cy="3099820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Value of channel:  &lt;nil&gt;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Type of channel: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int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Value of channel1:  0xc000074060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Type of channel1: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int 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E7431FD-D97F-1D64-E6A0-5F63BE68F6B3}"/>
              </a:ext>
            </a:extLst>
          </p:cNvPr>
          <p:cNvSpPr/>
          <p:nvPr/>
        </p:nvSpPr>
        <p:spPr bwMode="auto">
          <a:xfrm>
            <a:off x="11775276" y="4780480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10069037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Send and receive data from a channel</a:t>
            </a:r>
          </a:p>
          <a:p>
            <a:r>
              <a:rPr lang="en-US" dirty="0"/>
              <a:t>Close a channel</a:t>
            </a:r>
          </a:p>
          <a:p>
            <a:r>
              <a:rPr lang="en-US" dirty="0"/>
              <a:t>Perform looping inside channel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4: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Concurrency and Channels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2. Go Channels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Select Statement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 Concurrency in Golang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Sending Data to a Channel</a:t>
            </a:r>
          </a:p>
          <a:p>
            <a:r>
              <a:rPr lang="en-US" dirty="0"/>
              <a:t>Receiving Data</a:t>
            </a:r>
          </a:p>
          <a:p>
            <a:r>
              <a:rPr lang="en-US" dirty="0"/>
              <a:t>Closing a Channel</a:t>
            </a:r>
          </a:p>
          <a:p>
            <a:r>
              <a:rPr lang="en-US" dirty="0"/>
              <a:t>Loop in Channel</a:t>
            </a:r>
          </a:p>
          <a:p>
            <a:r>
              <a:rPr lang="en-US" dirty="0"/>
              <a:t>Channel Example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Send and receive data from channel in Go programming</a:t>
            </a:r>
          </a:p>
          <a:p>
            <a:r>
              <a:rPr lang="en-US" dirty="0"/>
              <a:t>Close a channel</a:t>
            </a:r>
          </a:p>
          <a:p>
            <a:r>
              <a:rPr lang="en-US" dirty="0"/>
              <a:t>Perform looping in channel</a:t>
            </a:r>
          </a:p>
          <a:p>
            <a:pPr marL="179705" indent="0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Using Channels in Golang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Sending Data to a Channel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435429" y="1674045"/>
            <a:ext cx="16807541" cy="475578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send operation is used to send data from one goroutine to another goroutine with the help of a channel.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Values like int, float64, and bool can be safe and easy to send through a channel because they are copied. So, there is no risk of accidental concurrent access of the same value.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Similarly, strings are also safe to transfer because they are immutable.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Sending pointers or reference like a slice, map, and so on, through a channel is not safe because the value of pointers or reference may change.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happens because of sending or by the receiving goroutine which makes the result unpredicted.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pointers or references in the channel can only be accessed by the one goroutine at a time.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5079998" y="7167719"/>
            <a:ext cx="8069945" cy="2208516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&lt;- 42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// Send the value 42 to the channel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7404721" y="6795818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8222517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Data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333831" y="2037859"/>
            <a:ext cx="16343085" cy="238995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receive operation is used to receive the data sent by the send operator.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receive data from a channel, use the same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&lt;-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operator.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receiving operation also blocks until there's data available to be received.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5079998" y="6137205"/>
            <a:ext cx="8069945" cy="2208516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value := &lt;-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// Receive a value from the channel and store it in 'value'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7404721" y="5765304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8813418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 a Channel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0DA2F1-7DAC-0576-F4C3-28898558B292}"/>
              </a:ext>
            </a:extLst>
          </p:cNvPr>
          <p:cNvSpPr/>
          <p:nvPr/>
        </p:nvSpPr>
        <p:spPr bwMode="auto">
          <a:xfrm>
            <a:off x="5079998" y="4772861"/>
            <a:ext cx="8084460" cy="1482797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close(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)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// Close the channel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1D7FBF-FC8A-B470-DEDA-54A6D7F133FA}"/>
              </a:ext>
            </a:extLst>
          </p:cNvPr>
          <p:cNvSpPr/>
          <p:nvPr/>
        </p:nvSpPr>
        <p:spPr bwMode="auto">
          <a:xfrm>
            <a:off x="7642333" y="4403599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D5D1B31-9E49-11D4-4DFC-95B1262A3EA8}"/>
              </a:ext>
            </a:extLst>
          </p:cNvPr>
          <p:cNvSpPr/>
          <p:nvPr/>
        </p:nvSpPr>
        <p:spPr bwMode="auto">
          <a:xfrm>
            <a:off x="377377" y="1807339"/>
            <a:ext cx="16314055" cy="236901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also close a channel with the help of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close()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This is an in-built function and sets a flag which indicates that no more value will be sent to this channel.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close it to signal that no more data will be sent on it. This is particularly useful for signaling termination to receiver goroutines.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6F245DB-027A-1196-6583-21844AD4F48A}"/>
              </a:ext>
            </a:extLst>
          </p:cNvPr>
          <p:cNvSpPr/>
          <p:nvPr/>
        </p:nvSpPr>
        <p:spPr bwMode="auto">
          <a:xfrm>
            <a:off x="5290454" y="8132918"/>
            <a:ext cx="8106231" cy="1402968"/>
          </a:xfrm>
          <a:prstGeom prst="round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else, ok:= &lt;-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Mychannel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// ok = true means channels is open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FF256EE-7BB9-D16C-E8D3-23DD8389F0B6}"/>
              </a:ext>
            </a:extLst>
          </p:cNvPr>
          <p:cNvSpPr/>
          <p:nvPr/>
        </p:nvSpPr>
        <p:spPr bwMode="auto">
          <a:xfrm>
            <a:off x="7852790" y="7763655"/>
            <a:ext cx="3003332" cy="36381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2179FEE-5827-D09A-EF0E-A9125420F5C4}"/>
              </a:ext>
            </a:extLst>
          </p:cNvPr>
          <p:cNvSpPr/>
          <p:nvPr/>
        </p:nvSpPr>
        <p:spPr bwMode="auto">
          <a:xfrm>
            <a:off x="377376" y="6493835"/>
            <a:ext cx="16314055" cy="108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also close the channel using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range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loop. Here, the receiver goroutine can check whether the channel is open or close with the help of the given syntax:</a:t>
            </a:r>
          </a:p>
        </p:txBody>
      </p:sp>
    </p:spTree>
    <p:extLst>
      <p:ext uri="{BB962C8B-B14F-4D97-AF65-F5344CB8AC3E}">
        <p14:creationId xmlns:p14="http://schemas.microsoft.com/office/powerpoint/2010/main" val="357526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0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</TotalTime>
  <Words>650</Words>
  <Application>Microsoft Office PowerPoint</Application>
  <PresentationFormat>Custom</PresentationFormat>
  <Paragraphs>93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 Light</vt:lpstr>
      <vt:lpstr>Calibri</vt:lpstr>
      <vt:lpstr>Consolas</vt:lpstr>
      <vt:lpstr>Office Theme</vt:lpstr>
      <vt:lpstr>Custom Design</vt:lpstr>
      <vt:lpstr>1_Custom Design</vt:lpstr>
      <vt:lpstr>PowerPoint Presentation</vt:lpstr>
      <vt:lpstr>PowerPoint Presentation</vt:lpstr>
      <vt:lpstr>PowerPoint Presentation</vt:lpstr>
      <vt:lpstr>Topics</vt:lpstr>
      <vt:lpstr>Learning Objectives</vt:lpstr>
      <vt:lpstr>Using Channels in Golang</vt:lpstr>
      <vt:lpstr>Sending Data to a Channel </vt:lpstr>
      <vt:lpstr>Receiving Data</vt:lpstr>
      <vt:lpstr>Closing a Channel</vt:lpstr>
      <vt:lpstr>Loop in Channel</vt:lpstr>
      <vt:lpstr>Channel Example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89</cp:revision>
  <dcterms:created xsi:type="dcterms:W3CDTF">2023-08-03T08:03:00Z</dcterms:created>
  <dcterms:modified xsi:type="dcterms:W3CDTF">2023-11-02T06:41:37Z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